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0000FF"/>
    <a:srgbClr val="FF7C80"/>
    <a:srgbClr val="0066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60"/>
  </p:normalViewPr>
  <p:slideViewPr>
    <p:cSldViewPr>
      <p:cViewPr varScale="1">
        <p:scale>
          <a:sx n="102" d="100"/>
          <a:sy n="102" d="100"/>
        </p:scale>
        <p:origin x="-2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75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22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53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88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39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294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88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524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0607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2082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95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2B942-8784-4C3C-9AE2-39F8B00CB145}" type="datetimeFigureOut">
              <a:rPr lang="ko-KR" altLang="en-US" smtClean="0"/>
              <a:t>2019-01-03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020C2-6F71-40C4-89E8-07B6F4BBB6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483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6915" y="62068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err="1" smtClean="0">
                <a:latin typeface="제주고딕" panose="02000300000000000000" pitchFamily="2" charset="-127"/>
                <a:ea typeface="제주고딕" panose="02000300000000000000" pitchFamily="2" charset="-127"/>
              </a:rPr>
              <a:t>롯데그룹</a:t>
            </a:r>
            <a:r>
              <a:rPr lang="ko-KR" altLang="en-US" sz="48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 비즈니스 전환 방향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177571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기존 전략 재검토 및 새로운 전략과 </a:t>
            </a:r>
            <a:r>
              <a:rPr lang="en-US" altLang="ko-KR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	</a:t>
            </a:r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구체적 실행계획수립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1640" y="3284984"/>
            <a:ext cx="6431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디지털 전환 통한 비즈니스 혁신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58540" y="4869160"/>
            <a:ext cx="7217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실패를 두려워 하지 않는 새 영역 도전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231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2898" y="620688"/>
            <a:ext cx="8002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신세</a:t>
            </a:r>
            <a:r>
              <a:rPr lang="ko-KR" altLang="en-US" sz="4800" dirty="0">
                <a:latin typeface="제주고딕" panose="02000300000000000000" pitchFamily="2" charset="-127"/>
                <a:ea typeface="제주고딕" panose="02000300000000000000" pitchFamily="2" charset="-127"/>
              </a:rPr>
              <a:t>계</a:t>
            </a:r>
            <a:r>
              <a:rPr lang="ko-KR" altLang="en-US" sz="48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그룹 비즈니스 전환 방향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177571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</a:t>
            </a:r>
            <a:r>
              <a:rPr lang="en-US" altLang="ko-KR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“</a:t>
            </a:r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중간은 없다</a:t>
            </a:r>
            <a:r>
              <a:rPr lang="en-US" altLang="ko-KR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”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1640" y="3284984"/>
            <a:ext cx="6431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아마존과 같은 유통 혁신 주문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2517" y="4869160"/>
            <a:ext cx="7217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초저가 시장에서 기회 찾아야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73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2103" y="548680"/>
            <a:ext cx="8559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현대백화</a:t>
            </a:r>
            <a:r>
              <a:rPr lang="ko-KR" altLang="en-US" sz="4400" dirty="0">
                <a:latin typeface="제주고딕" panose="02000300000000000000" pitchFamily="2" charset="-127"/>
                <a:ea typeface="제주고딕" panose="02000300000000000000" pitchFamily="2" charset="-127"/>
              </a:rPr>
              <a:t>점</a:t>
            </a:r>
            <a:r>
              <a:rPr lang="ko-KR" altLang="en-US" sz="44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그룹 비즈니스 전환 방향</a:t>
            </a:r>
            <a:endParaRPr lang="ko-KR" altLang="en-US" sz="44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177571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미래 비전을 위한 성장동력 확보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1640" y="3284984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사업 방식의 혁신을 통한 미래 대응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2517" y="4869160"/>
            <a:ext cx="7217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제주고딕" panose="02000300000000000000" pitchFamily="2" charset="-127"/>
                <a:ea typeface="제주고딕" panose="02000300000000000000" pitchFamily="2" charset="-127"/>
              </a:rPr>
              <a:t>◆ 실행력을 제고하는 조직문화 구축</a:t>
            </a:r>
            <a:endParaRPr lang="ko-KR" altLang="en-US" sz="4800" dirty="0">
              <a:latin typeface="제주고딕" panose="02000300000000000000" pitchFamily="2" charset="-127"/>
              <a:ea typeface="제주고딕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027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67</Words>
  <Application>Microsoft Office PowerPoint</Application>
  <PresentationFormat>화면 슬라이드 쇼(4:3)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</cp:revision>
  <dcterms:created xsi:type="dcterms:W3CDTF">2019-01-03T04:46:33Z</dcterms:created>
  <dcterms:modified xsi:type="dcterms:W3CDTF">2019-01-03T05:19:45Z</dcterms:modified>
</cp:coreProperties>
</file>